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  <p:sldMasterId id="2147483691" r:id="rId2"/>
  </p:sldMasterIdLst>
  <p:sldIdLst>
    <p:sldId id="285" r:id="rId3"/>
    <p:sldId id="257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F1E"/>
    <a:srgbClr val="373573"/>
    <a:srgbClr val="FFD528"/>
    <a:srgbClr val="C7C7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50"/>
  </p:normalViewPr>
  <p:slideViewPr>
    <p:cSldViewPr snapToGrid="0" snapToObjects="1">
      <p:cViewPr varScale="1">
        <p:scale>
          <a:sx n="142" d="100"/>
          <a:sy n="142" d="100"/>
        </p:scale>
        <p:origin x="192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18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6663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87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0510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542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30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06DB821-2806-38D3-1500-AE3491D7ED7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8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DAC3877-C402-1846-9F93-B93BBA2CC21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8854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78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2">
            <a:extLst>
              <a:ext uri="{FF2B5EF4-FFF2-40B4-BE49-F238E27FC236}">
                <a16:creationId xmlns:a16="http://schemas.microsoft.com/office/drawing/2014/main" id="{6A4045B6-0E6E-8349-90BA-F6F339279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56" y="3398315"/>
            <a:ext cx="8529689" cy="55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ctr">
              <a:buNone/>
            </a:pPr>
            <a:r>
              <a:rPr lang="es-ES_tradnl" sz="1200" b="1" dirty="0"/>
              <a:t>Autores</a:t>
            </a:r>
          </a:p>
          <a:p>
            <a:pPr fontAlgn="ctr">
              <a:buNone/>
            </a:pPr>
            <a:r>
              <a:rPr lang="es-ES_tradnl" sz="1200" i="1" dirty="0"/>
              <a:t>Centros de trabajo</a:t>
            </a:r>
            <a:endParaRPr lang="es-ES" sz="12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F1E79BB-8B1F-F541-B74A-90576A43C374}"/>
              </a:ext>
            </a:extLst>
          </p:cNvPr>
          <p:cNvSpPr txBox="1"/>
          <p:nvPr/>
        </p:nvSpPr>
        <p:spPr>
          <a:xfrm>
            <a:off x="260351" y="1403155"/>
            <a:ext cx="8378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rgbClr val="EC5F1E"/>
                </a:solidFill>
              </a:rPr>
              <a:t>TIPO PRESENTACIÓN</a:t>
            </a:r>
            <a:endParaRPr lang="es-ES" sz="3600" dirty="0">
              <a:solidFill>
                <a:srgbClr val="EC5F1E"/>
              </a:solidFill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D8B5E42-18B6-314C-8C08-FD92146C2C16}"/>
              </a:ext>
            </a:extLst>
          </p:cNvPr>
          <p:cNvSpPr txBox="1"/>
          <p:nvPr/>
        </p:nvSpPr>
        <p:spPr>
          <a:xfrm>
            <a:off x="260350" y="1807743"/>
            <a:ext cx="837890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b="1" dirty="0">
                <a:solidFill>
                  <a:srgbClr val="373573"/>
                </a:solidFill>
              </a:rPr>
              <a:t>Título</a:t>
            </a:r>
          </a:p>
          <a:p>
            <a:endParaRPr lang="es-ES_tradnl" sz="3600" b="1" dirty="0">
              <a:solidFill>
                <a:srgbClr val="FF0000"/>
              </a:solidFill>
            </a:endParaRPr>
          </a:p>
          <a:p>
            <a:endParaRPr lang="es-ES" sz="3600" dirty="0">
              <a:solidFill>
                <a:srgbClr val="FF0000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6B96AFF-0BCD-FD49-AAB4-F74AA01ABE1D}"/>
              </a:ext>
            </a:extLst>
          </p:cNvPr>
          <p:cNvSpPr txBox="1"/>
          <p:nvPr/>
        </p:nvSpPr>
        <p:spPr>
          <a:xfrm>
            <a:off x="6453699" y="7632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863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592510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7</Words>
  <Application>Microsoft Macintosh PowerPoint</Application>
  <PresentationFormat>Presentación en pantalla 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1_Tema de Office</vt:lpstr>
      <vt:lpstr>2_Tema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Julio Mosquera</cp:lastModifiedBy>
  <cp:revision>25</cp:revision>
  <dcterms:created xsi:type="dcterms:W3CDTF">2019-10-22T08:39:53Z</dcterms:created>
  <dcterms:modified xsi:type="dcterms:W3CDTF">2023-05-31T10:23:17Z</dcterms:modified>
</cp:coreProperties>
</file>